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8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ميعاد أحمد الطنيجي 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87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442171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95753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يتقبل النقد البناء من الآخرين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يحدد  بوضوح ما يجب عليه تحقيقه من أهداف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تقبل النقد البناء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46631" y="548877"/>
            <a:ext cx="162576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العاشر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82378" y="3791804"/>
            <a:ext cx="16610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بطاقة المهمات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767745" y="3864259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42A59B-96D9-EA41-A804-8EDF34B457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82" t="30629" r="2500" b="26214"/>
          <a:stretch/>
        </p:blipFill>
        <p:spPr>
          <a:xfrm>
            <a:off x="3056584" y="2560643"/>
            <a:ext cx="8085689" cy="24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0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8</cp:revision>
  <dcterms:created xsi:type="dcterms:W3CDTF">2023-06-12T14:15:26Z</dcterms:created>
  <dcterms:modified xsi:type="dcterms:W3CDTF">2023-06-12T14:39:55Z</dcterms:modified>
</cp:coreProperties>
</file>